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34" autoAdjust="0"/>
    <p:restoredTop sz="97340" autoAdjust="0"/>
  </p:normalViewPr>
  <p:slideViewPr>
    <p:cSldViewPr>
      <p:cViewPr varScale="1">
        <p:scale>
          <a:sx n="75" d="100"/>
          <a:sy n="75" d="100"/>
        </p:scale>
        <p:origin x="48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206BA46-E456-4120-89FF-B4607E77E710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C210566-0085-45EE-B217-06E2885037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7103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510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02263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321295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53194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60070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2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41" r:id="rId2"/>
    <p:sldLayoutId id="2147483743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9715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奇妙又奇妙的耶穌，誰能與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相比？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Wonderful, wonderful Jesus! Who can compare with Thee?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奇妙又奇妙的耶穌，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比一切是最華美。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Wonderful, wonderful Jesus! Fairer than all art Thou to me.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奇妙又奇妙的耶穌，我心最愛慕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Wonderful, wonderful Jesus! O how my heart loves Thee!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華美中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最華美，耶穌是最華美。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Fairer than all the fairest, Jesus art Thou to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4300"/>
            <a:ext cx="9144000" cy="538163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H565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奇妙又奇妙的耶穌</a:t>
            </a:r>
            <a:r>
              <a:rPr lang="zh-CN" altLang="en-US" sz="2800" b="1" dirty="0">
                <a:latin typeface="Arial Narrow" pitchFamily="34" charset="0"/>
                <a:ea typeface="宋体" pitchFamily="2" charset="-122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WONDERFUL, WONDERFUL JESUS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  <a:cs typeface="Arial" charset="0"/>
              </a:rPr>
              <a:t>(1/1)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</TotalTime>
  <Words>112</Words>
  <Application>Microsoft Office PowerPoint</Application>
  <PresentationFormat>On-screen Show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H565  奇妙又奇妙的耶穌  WONDERFUL, WONDERFUL JESUS (1/1)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H565 奇妙又奇妙的耶穌 WONDERFUL, WONDERFUL JESUS</dc:title>
  <dc:subject>Hymnary 聖徒詩歌</dc:subject>
  <dc:creator>Banjamin A. Baur</dc:creator>
  <cp:lastModifiedBy>Timothy Liang</cp:lastModifiedBy>
  <cp:revision>15</cp:revision>
  <dcterms:created xsi:type="dcterms:W3CDTF">2001-07-11T20:51:16Z</dcterms:created>
  <dcterms:modified xsi:type="dcterms:W3CDTF">2017-08-06T13:37:40Z</dcterms:modified>
</cp:coreProperties>
</file>